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F1D8-46C2-4F7B-800F-BD4C8AFC957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F3EC-9F8A-4054-BE17-77A6F2C085F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F1D8-46C2-4F7B-800F-BD4C8AFC957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F3EC-9F8A-4054-BE17-77A6F2C085F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F1D8-46C2-4F7B-800F-BD4C8AFC957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F3EC-9F8A-4054-BE17-77A6F2C085F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F1D8-46C2-4F7B-800F-BD4C8AFC957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F3EC-9F8A-4054-BE17-77A6F2C085F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F1D8-46C2-4F7B-800F-BD4C8AFC957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F3EC-9F8A-4054-BE17-77A6F2C085F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F1D8-46C2-4F7B-800F-BD4C8AFC957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F3EC-9F8A-4054-BE17-77A6F2C085F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F1D8-46C2-4F7B-800F-BD4C8AFC957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F3EC-9F8A-4054-BE17-77A6F2C085F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F1D8-46C2-4F7B-800F-BD4C8AFC957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F3EC-9F8A-4054-BE17-77A6F2C085F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F1D8-46C2-4F7B-800F-BD4C8AFC957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F3EC-9F8A-4054-BE17-77A6F2C085F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F1D8-46C2-4F7B-800F-BD4C8AFC957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F3EC-9F8A-4054-BE17-77A6F2C085FA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DF1D8-46C2-4F7B-800F-BD4C8AFC957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AC3F3EC-9F8A-4054-BE17-77A6F2C085FA}" type="slidenum">
              <a:rPr lang="pl-PL" smtClean="0"/>
              <a:t>‹#›</a:t>
            </a:fld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2DF1D8-46C2-4F7B-800F-BD4C8AFC957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C3F3EC-9F8A-4054-BE17-77A6F2C085FA}" type="slidenum">
              <a:rPr lang="pl-PL" smtClean="0"/>
              <a:t>‹#›</a:t>
            </a:fld>
            <a:endParaRPr lang="pl-P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23884" y="4437112"/>
            <a:ext cx="8784976" cy="1828800"/>
          </a:xfrm>
        </p:spPr>
        <p:txBody>
          <a:bodyPr>
            <a:noAutofit/>
          </a:bodyPr>
          <a:lstStyle/>
          <a:p>
            <a:pPr algn="ctr"/>
            <a: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  <a:t>ZNAKI WIĘKSZOŚCI,</a:t>
            </a:r>
            <a:b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  <a:t>MNIEJSZOŚCI</a:t>
            </a:r>
            <a:b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  <a:t> I RÓWNOŚCI</a:t>
            </a:r>
            <a:b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  <a:t>(ZAKRES  20)</a:t>
            </a:r>
            <a:endParaRPr lang="pl-PL" sz="8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83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19 - 14</a:t>
            </a:r>
            <a:endParaRPr lang="pl-PL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18-12</a:t>
            </a:r>
            <a:endParaRPr lang="pl-PL" sz="9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&lt;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827584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5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516216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6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60430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1+3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2+4</a:t>
            </a:r>
            <a:endParaRPr lang="pl-PL" sz="11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&lt;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Objaśnienie ze strzałką w górę 1"/>
          <p:cNvSpPr/>
          <p:nvPr/>
        </p:nvSpPr>
        <p:spPr>
          <a:xfrm>
            <a:off x="827584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4</a:t>
            </a:r>
            <a:endParaRPr lang="pl-PL" sz="2800" b="1" dirty="0"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6516216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6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95826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2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6+4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5+3</a:t>
            </a:r>
            <a:endParaRPr lang="pl-PL" sz="11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>
                <a:solidFill>
                  <a:schemeClr val="tx1"/>
                </a:solidFill>
                <a:latin typeface="+mj-lt"/>
              </a:rPr>
              <a:t>&gt;</a:t>
            </a: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827584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10</a:t>
            </a:r>
            <a:endParaRPr lang="pl-PL" sz="2800" b="1" dirty="0">
              <a:latin typeface="+mj-lt"/>
            </a:endParaRPr>
          </a:p>
        </p:txBody>
      </p:sp>
      <p:sp>
        <p:nvSpPr>
          <p:cNvPr id="9" name="Objaśnienie ze strzałką w górę 8"/>
          <p:cNvSpPr/>
          <p:nvPr/>
        </p:nvSpPr>
        <p:spPr>
          <a:xfrm>
            <a:off x="6516216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8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618721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8+7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6+6</a:t>
            </a:r>
            <a:endParaRPr lang="pl-PL" sz="11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&gt;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827584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15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516216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12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37807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9+9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12+6</a:t>
            </a:r>
            <a:endParaRPr lang="pl-PL" sz="11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=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827584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18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516216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18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03986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5-3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8-5</a:t>
            </a:r>
            <a:endParaRPr lang="pl-PL" sz="11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&lt;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827584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2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516216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3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19822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9-4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12-6</a:t>
            </a:r>
            <a:endParaRPr lang="pl-PL" sz="11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&lt;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827584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5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516216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6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835483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14-5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16-7</a:t>
            </a:r>
            <a:endParaRPr lang="pl-PL" sz="11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=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827584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9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516216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9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216166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20-12</a:t>
            </a:r>
            <a:endParaRPr lang="pl-PL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18-11</a:t>
            </a:r>
            <a:endParaRPr lang="pl-PL" sz="8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&gt;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827584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8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516216" y="5005001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latin typeface="+mj-lt"/>
              </a:rPr>
              <a:t>7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637780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Niestandardowy 7">
      <a:dk1>
        <a:sysClr val="windowText" lastClr="000000"/>
      </a:dk1>
      <a:lt1>
        <a:sysClr val="window" lastClr="FFFFFF"/>
      </a:lt1>
      <a:dk2>
        <a:srgbClr val="212745"/>
      </a:dk2>
      <a:lt2>
        <a:srgbClr val="DEF4FC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</TotalTime>
  <Words>50</Words>
  <Application>Microsoft Office PowerPoint</Application>
  <PresentationFormat>Pokaz na ekranie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Przepływ</vt:lpstr>
      <vt:lpstr>ZNAKI WIĘKSZOŚCI, MNIEJSZOŚCI  I RÓWNOŚCI (ZAKRES  20)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ZNAKI WIĘKSZOŚCI, MNIEJSZOŚCI  I RÓWNOŚCI</dc:title>
  <dc:creator>Asia</dc:creator>
  <cp:lastModifiedBy>Asia</cp:lastModifiedBy>
  <cp:revision>4</cp:revision>
  <dcterms:created xsi:type="dcterms:W3CDTF">2014-09-17T21:39:03Z</dcterms:created>
  <dcterms:modified xsi:type="dcterms:W3CDTF">2014-09-19T09:48:16Z</dcterms:modified>
</cp:coreProperties>
</file>